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66" r:id="rId6"/>
    <p:sldId id="256" r:id="rId7"/>
    <p:sldId id="258" r:id="rId8"/>
    <p:sldId id="259" r:id="rId9"/>
    <p:sldId id="261" r:id="rId10"/>
    <p:sldId id="264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igaraelectronica.de/userfiles/productlargeimages/product_65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15120" r="461" b="13061"/>
          <a:stretch>
            <a:fillRect/>
          </a:stretch>
        </p:blipFill>
        <p:spPr bwMode="auto">
          <a:xfrm>
            <a:off x="-32722" y="0"/>
            <a:ext cx="91767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36724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Бездымный табак</a:t>
            </a:r>
            <a:br>
              <a:rPr lang="ru-RU" sz="72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endParaRPr lang="ru-RU" sz="72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tryggtannbehandling.no/images/Marketing/tenner_snus_4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8520" y="0"/>
            <a:ext cx="9412077" cy="6858000"/>
          </a:xfrm>
          <a:prstGeom prst="rect">
            <a:avLst/>
          </a:prstGeom>
          <a:noFill/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Стоимость за 1 упаковку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СНЮС – 250-350 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Насвай – 95 – 100 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СНАФФ – 95-100 рублей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mokesteel.s3.amazonaws.com/wp-content/uploads/2012/10/odens_kanel_portion-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81128"/>
            <a:ext cx="4464496" cy="22768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</a:t>
            </a:r>
            <a:r>
              <a:rPr lang="ru-RU" sz="3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Насвай</a:t>
            </a:r>
            <a:r>
              <a:rPr lang="ru-RU" sz="3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снюс, жевательный и нюхательный </a:t>
            </a:r>
            <a:r>
              <a:rPr lang="ru-RU" sz="3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табак(</a:t>
            </a:r>
            <a:r>
              <a:rPr lang="ru-RU" sz="36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снафф</a:t>
            </a:r>
            <a:r>
              <a:rPr lang="ru-RU" sz="3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создают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и поддерживают никотиновую зависимость, а содержащиеся в них компоненты тоже вызывают рак и другие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заболевания.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i.otzovik.com/2014/03/25/906931/img/35093148.jpg"/>
          <p:cNvPicPr>
            <a:picLocks noChangeAspect="1" noChangeArrowheads="1"/>
          </p:cNvPicPr>
          <p:nvPr/>
        </p:nvPicPr>
        <p:blipFill>
          <a:blip r:embed="rId3" cstate="print"/>
          <a:srcRect l="7560" t="15120" r="4241" b="12641"/>
          <a:stretch>
            <a:fillRect/>
          </a:stretch>
        </p:blipFill>
        <p:spPr bwMode="auto">
          <a:xfrm>
            <a:off x="395536" y="2852936"/>
            <a:ext cx="3282225" cy="1728192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6390" name="Picture 6" descr="http://images1.dallasobserver.com/imager/u/original/7048416/09camel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80928"/>
            <a:ext cx="3600400" cy="180020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Снюс  и другие виды бездымного табака не являются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безопасной альтернативой отказа от курения.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Продолжать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оставаться некурящим – это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ЛУЧШИЙ выбор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чем начало употребления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снюса.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СНАФФ</a:t>
            </a:r>
            <a:endParaRPr lang="ru-RU" sz="6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506" name="Picture 2" descr="C:\Users\Пользователь\Desktop\Выступление на РОДКОМ\1723341_10f5919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97" t="632" r="2612"/>
          <a:stretch>
            <a:fillRect/>
          </a:stretch>
        </p:blipFill>
        <p:spPr bwMode="auto">
          <a:xfrm>
            <a:off x="1515707" y="1268760"/>
            <a:ext cx="5720589" cy="5254229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Что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происходит при вдыхании нюхательного табака с организмом и сознанием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человека: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Нюхательные табачные смеси стимулируют кровообращение, тем самым делая сознание яснее и чище;</a:t>
            </a: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Наблюдается прилив энергии, пропадает сонливость;</a:t>
            </a: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Концентрация внимания;</a:t>
            </a: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Многие наблюдают у себя некие философские настроения;</a:t>
            </a: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Некоторые отмечают, что снафф способен прочистить дыхательные пути, предотвратить насморк.</a:t>
            </a:r>
          </a:p>
          <a:p>
            <a:pPr>
              <a:buFont typeface="Wingdings" pitchFamily="2" charset="2"/>
              <a:buChar char="Ø"/>
            </a:pPr>
            <a:endParaRPr lang="ru-RU" sz="29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sz="3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Нюхательные </a:t>
            </a:r>
            <a:r>
              <a:rPr lang="ru-RU" sz="3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табаки могут вызвать следующие побочные эффекты</a:t>
            </a:r>
            <a:r>
              <a:rPr lang="ru-RU" sz="3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ru-RU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Головокружение, тошнота от передозировки;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Все отрицательные симптомы после обычного курительного табака (пускай он всасывается через слизистую носа): нарушения работы мозга, сердечно-сосудистой системы, центральной нервной системы.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 том снаффе, который распространен на полках магазинов сегодня, гораздо больше канцерогенов, чем содержится внутри сигарет.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Снафф, как сигареты с сигарами, негативно влияет на репродуктивную функцию представителей обоих полов.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Иногда употребление может иметь такие же видимые показатели, как и традиционное кур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Выступление на РОДКОМ\2015-07-29-miniinfogr-snu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0" t="1744" r="1770" b="6755"/>
          <a:stretch>
            <a:fillRect/>
          </a:stretch>
        </p:blipFill>
        <p:spPr bwMode="auto">
          <a:xfrm>
            <a:off x="430269" y="116632"/>
            <a:ext cx="8102171" cy="64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100.ru/upload/iblock/f3c/f3cfef41fb8af9c3b4c3e74655864c9e.jpg"/>
          <p:cNvPicPr>
            <a:picLocks noChangeAspect="1" noChangeArrowheads="1"/>
          </p:cNvPicPr>
          <p:nvPr/>
        </p:nvPicPr>
        <p:blipFill>
          <a:blip r:embed="rId2" cstate="print"/>
          <a:srcRect l="6641" t="5882" r="12563" b="5882"/>
          <a:stretch>
            <a:fillRect/>
          </a:stretch>
        </p:blipFill>
        <p:spPr bwMode="auto">
          <a:xfrm>
            <a:off x="1835696" y="4121696"/>
            <a:ext cx="5607023" cy="27363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74198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Факты о бездымном табаке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Бездымный табак содержит, по меньшей мере, 28 канцерогенных веществ.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Главными канцерогенами в бездымном табаке являются специфичные для табака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нитрозамины.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Около 3% взрослого населения в возрасте от 26 лет и старше являются постоянными пользователями бездымного табака, а около 5% людей в возрасте 18-25 пользуются бездымным табаком время от времени.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Более 13% студентов и 2% студенток сообщают об использовании бездымного табака.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Бездымный табак содержит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никотин.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Несмотря на то, что из бездымного табака никотин всасывается медленнее, чем из сигарет, исследования показывают, что интенсивность всасывания никотина из бездымного табака превышает интенсивность всасывания из сигарет в 3-4 раза.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Никотин из бездымного табака дольше остается в крови, чем никотин из сигарет.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Бездымный табак используется во всем мире и в целом ряде различных культур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bacon.ru/images/ta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21088"/>
            <a:ext cx="7073762" cy="2749810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Бездымный табак: риск для </a:t>
            </a:r>
            <a:r>
              <a:rPr lang="ru-RU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здоровья</a:t>
            </a:r>
          </a:p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Использование </a:t>
            </a: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бездымного табака увеличивает риск развития ряда проблем со здоровьем и даже потенциально смертельных заболеваний, в том числе:</a:t>
            </a:r>
          </a:p>
          <a:p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Рака полости рта (в том числе рака щеки, десен, губ, языка, неба и полости рта);</a:t>
            </a:r>
          </a:p>
          <a:p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Гингивита и болезней десен;</a:t>
            </a:r>
          </a:p>
          <a:p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Кариеса и разрушения зубов;</a:t>
            </a:r>
          </a:p>
          <a:p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Лейкоплакии (беловатые пятна во рту с потенциалом для развития раковых образований).</a:t>
            </a:r>
          </a:p>
          <a:p>
            <a:pPr algn="just">
              <a:buNone/>
            </a:pP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       Исследования </a:t>
            </a:r>
            <a:r>
              <a:rPr lang="ru-RU" sz="2900" b="1" dirty="0" smtClean="0">
                <a:latin typeface="Courier New" pitchFamily="49" charset="0"/>
                <a:cs typeface="Courier New" pitchFamily="49" charset="0"/>
              </a:rPr>
              <a:t>показывают повышенный риск развития рака пищевода, поджелудочной железы и кишечника.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ertz-flavors.com/wp-content/uploads/2014/01/snuf-snus-chewing-tobacc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8316416" cy="33123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Вкладыш</a:t>
            </a:r>
          </a:p>
          <a:p>
            <a:pPr algn="just"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Жевательный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табак вкладыша - наиболее широко доступный и наиболее часто используемый тип жевательного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табака. У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жевательного табака вкладыша есть липкая структура из-за добавленных подслащивающих веществ. 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2296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Поворот.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Крученый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жевательный табак - подобный веревке кусок табака, искривленного вместе.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Части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поворота или откусывают или сокращают и затем жуют.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Крученый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жевательный табак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распространен не широко.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img-fotki.yandex.ru/get/4131/267681572.b7/0_31b6a0_caac7d0c_orig"/>
          <p:cNvPicPr>
            <a:picLocks noChangeAspect="1" noChangeArrowheads="1"/>
          </p:cNvPicPr>
          <p:nvPr/>
        </p:nvPicPr>
        <p:blipFill>
          <a:blip r:embed="rId2" cstate="print"/>
          <a:srcRect l="11111" t="7139" r="7936" b="7189"/>
          <a:stretch>
            <a:fillRect/>
          </a:stretch>
        </p:blipFill>
        <p:spPr bwMode="auto">
          <a:xfrm>
            <a:off x="1331640" y="2793635"/>
            <a:ext cx="6336704" cy="3964677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452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Бездымный табак </vt:lpstr>
      <vt:lpstr>СНАФФ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Бездымный табак </dc:title>
  <dc:creator>Пользователь</dc:creator>
  <cp:lastModifiedBy>-</cp:lastModifiedBy>
  <cp:revision>24</cp:revision>
  <dcterms:created xsi:type="dcterms:W3CDTF">2015-12-21T10:23:38Z</dcterms:created>
  <dcterms:modified xsi:type="dcterms:W3CDTF">2015-12-21T13:50:12Z</dcterms:modified>
</cp:coreProperties>
</file>