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090122D-FFA5-4B17-9103-F3CA08CED2A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191B28E-93C2-48E1-A7CE-D9B06B3AF794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FE0E3-53BB-4150-B51D-D47AD210F12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05753F-A362-46D7-A9D1-D8156BA11A4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CCDC7A-3795-45CC-A84C-77192136873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6D53F3-F2C2-4C3B-BE2C-C6F723FAEB0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FAB343-3FE2-4675-9743-9EF93DC5009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ADE7C3-D07B-4F21-AC6D-983FA311F9E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029DB1-94B8-47B3-8566-0D33450A94E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3E8854-1225-4245-9DB7-891B8167ECA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32579F-29D3-43FA-B281-5CF3AE06303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F03977-2F1F-4C4E-8C8E-9DA0FABEBC0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305100-4FA9-4F2C-AC9E-CD01106AD49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EFD7C4-B993-4775-8098-5D392FC7F3C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61F3F8-4300-47BF-A4E2-1A8A9CBD75F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EF920E-DFCE-49AF-8E09-182A745383B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90700" cy="47831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47831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220862-BE37-4F81-972A-908194BC6D2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266079-1C5F-46E0-95B4-48003E7E557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6C1A54-3863-4FBE-9019-02410E9ACB0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B9BD7-520C-4FD9-AFD3-E179A4B0EEA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ECBC56-12F1-4EA6-99A9-A82113D2199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3422F5-E34A-452C-99B5-EB0C81813CC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620D33-CCC2-4BEC-AA6D-B8008E2BD68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0C7507-E584-4C00-BBB9-DDBA42E8590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60B85E-5B37-4F0E-AA19-92879E0EED5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62440E-CB4A-4042-90F7-D93A0B95887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6E47D4-027A-4165-85FD-5AF5738F871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1FBC7-E28F-4D27-B356-1736857ECFD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7A5C36-AD3E-42F8-8512-DF80F58491B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9E5AC9-3FBC-4082-BEBA-8617439A73D9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F435D5-5896-4ADD-8B2D-D497D7C2D25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9AD91-DEC4-4B79-A40D-893EDA39E95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942838-717F-41C1-9C00-172595CB0B1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23972-FAA6-494A-AF20-11F2A2B16AF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7888" y="1011238"/>
            <a:ext cx="1770062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00350" y="1011238"/>
            <a:ext cx="1771650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FC3D93-6970-468B-8FD4-2B8677F1D07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79D1A-F663-4B36-BD51-B85FF1DD53A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5C72AF-D7D3-44E8-9203-A7511121073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51533-B42B-4D2C-A491-F5E80125427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EE2B8C-E799-4C0D-B318-34E208C6A6D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B273F1-5E96-43FE-9922-B3869642F20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B00BB0-D1A6-4DEA-96E0-C779F046E46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8C1152-D2D2-4A57-8A6D-C09E2784F2F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14975" y="1011238"/>
            <a:ext cx="1595438" cy="4595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7075" y="1011238"/>
            <a:ext cx="4635500" cy="4595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EFBDF3-C6D3-4F68-9171-7B172A20D4AF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FB7877-20BA-4B26-81FD-D496D02FE0D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FEF817-A429-4A04-B60C-6DD1FDDDBF8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13788E-8049-403D-8BA8-846B33B92A7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94F38C-6B1A-4C16-8AEB-99243AC4AB7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4225" y="731838"/>
            <a:ext cx="1931988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78613" y="731838"/>
            <a:ext cx="1931987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2A51E7-89A5-4B3C-B02E-332A0A2BA57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40E5A-6531-4C40-9AD7-A493BC59127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1DC8D2-5FE8-4D95-B393-F4D5E2F16BA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48CA1F-3F47-431B-9C4F-1C4A3EA774D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80B46C-52E5-4E3A-A4A1-3A38D9DA4B5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9F29EA-EDF9-4C63-8A54-A6845ED57DE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834C10-7139-451E-AE27-A22820EAE68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267379-B1D7-4EB5-9B2D-FD15ADAEB94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9088" y="731838"/>
            <a:ext cx="1941512" cy="489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9788" y="731838"/>
            <a:ext cx="5676900" cy="489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3EB8E0C-1D4F-4652-9BAD-AF517B07ED6C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94BB27-B7B2-4DCD-8A32-951749F59B0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6BA64-3737-4A1F-B09D-6A4940DE710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1146A7-D38E-46D9-8DD7-77BD378AD4A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AB0806-F36C-405F-B052-CF19A4C8399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1BA1371-54B7-4983-BC64-1A8895D9DAC7}" type="datetime1">
              <a:rPr lang="ru-RU" smtClean="0"/>
              <a:pPr lvl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A6EDAD-60D7-4ABC-89CB-58ADD8F949F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3866759"/>
            <a:ext cx="9143640" cy="299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0"/>
            <a:ext cx="9143640" cy="3866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0" y="2652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Oval 13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1BA1371-54B7-4983-BC64-1A8895D9DAC7}" type="datetime1">
              <a:rPr lang="ru-RU"/>
              <a:pPr lvl="0"/>
              <a:t>21.05.2018</a:t>
            </a:fld>
            <a:endParaRPr lang="ru-RU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0A6C6F0-CE9E-4C25-B4AB-D8633216E64D}" type="slidenum">
              <a:rPr/>
              <a:pPr lvl="0"/>
              <a:t>‹#›</a:t>
            </a:fld>
            <a:endParaRPr lang="ru-RU"/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817560" y="3132359"/>
            <a:ext cx="7175160" cy="179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4" name="Текст 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r" rtl="0" hangingPunct="1"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 pitchFamily="16"/>
        <a:buChar char="*"/>
        <a:tabLst/>
        <a:defRPr lang="ru-RU" sz="5400" b="1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2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E220862-BE37-4F81-972A-908194BC6D2C}" type="datetime1">
              <a:rPr lang="ru-RU"/>
              <a:pPr lvl="0"/>
              <a:t>21.05.2018</a:t>
            </a:fld>
            <a:endParaRPr lang="ru-RU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09751C4-1E19-4552-85DD-3A8DBA9DDDD2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Title 7"/>
          <p:cNvSpPr txBox="1">
            <a:spLocks noGrp="1"/>
          </p:cNvSpPr>
          <p:nvPr>
            <p:ph type="title"/>
          </p:nvPr>
        </p:nvSpPr>
        <p:spPr>
          <a:xfrm>
            <a:off x="1793160" y="4372200"/>
            <a:ext cx="6512039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type="body" idx="1"/>
          </p:nvPr>
        </p:nvSpPr>
        <p:spPr>
          <a:xfrm>
            <a:off x="1143000" y="731519"/>
            <a:ext cx="6400440" cy="3474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r" rtl="0" hangingPunct="1"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 pitchFamily="16"/>
        <a:buChar char="*"/>
        <a:tabLst/>
        <a:defRPr lang="ru-RU" sz="4600" b="1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 Unicode MS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439"/>
        </a:spcBef>
        <a:spcAft>
          <a:spcPts val="300"/>
        </a:spcAft>
        <a:buClr>
          <a:srgbClr val="C3260C"/>
        </a:buClr>
        <a:buSzPct val="130000"/>
        <a:buFont typeface="Georgia" pitchFamily="16"/>
        <a:buChar char="*"/>
        <a:tabLst/>
        <a:defRPr lang="ru-RU" sz="22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89E5AC9-3FBC-4082-BEBA-8617439A73D9}" type="datetime1">
              <a:rPr lang="ru-RU"/>
              <a:pPr lvl="0"/>
              <a:t>21.05.2018</a:t>
            </a:fld>
            <a:endParaRPr lang="ru-RU"/>
          </a:p>
        </p:txBody>
      </p:sp>
      <p:sp>
        <p:nvSpPr>
          <p:cNvPr id="7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8604F63-4E82-41B4-A48B-3D975FB2CFC5}" type="slidenum">
              <a:rPr/>
              <a:pPr lvl="0"/>
              <a:t>‹#›</a:t>
            </a:fld>
            <a:endParaRPr lang="ru-RU"/>
          </a:p>
        </p:txBody>
      </p:sp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0" name="Текст 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200" b="0" i="0" u="none" strike="noStrike" kern="1200" spc="0">
          <a:ln>
            <a:noFill/>
          </a:ln>
          <a:solidFill>
            <a:srgbClr val="404040"/>
          </a:solidFill>
          <a:latin typeface="Trebuchet M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3866759"/>
            <a:ext cx="9143640" cy="299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0" y="0"/>
            <a:ext cx="9143640" cy="3866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0" y="2652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9" name="Oval 10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10" name="Picture Placeholder 2"/>
          <p:cNvSpPr/>
          <p:nvPr/>
        </p:nvSpPr>
        <p:spPr>
          <a:xfrm>
            <a:off x="4475160" y="1143000"/>
            <a:ext cx="4114440" cy="3127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8CC9F7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rebuchet MS" pitchFamily="18"/>
                <a:ea typeface="Microsoft YaHei" pitchFamily="2"/>
                <a:cs typeface="Arial Unicode MS" pitchFamily="2"/>
              </a:rPr>
              <a:t>Вставка рисунка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1"/>
          </p:nvPr>
        </p:nvSpPr>
        <p:spPr>
          <a:xfrm>
            <a:off x="878039" y="1010520"/>
            <a:ext cx="3693600" cy="2162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12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EEFBDF3-C6D3-4F68-9171-7B172A20D4AF}" type="datetime1">
              <a:rPr lang="ru-RU"/>
              <a:pPr lvl="0"/>
              <a:t>21.05.2018</a:t>
            </a:fld>
            <a:endParaRPr lang="ru-RU"/>
          </a:p>
        </p:txBody>
      </p:sp>
      <p:sp>
        <p:nvSpPr>
          <p:cNvPr id="13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4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0514B4A-826C-4548-96D2-8D339F0A4804}" type="slidenum">
              <a:rPr/>
              <a:pPr lvl="0"/>
              <a:t>‹#›</a:t>
            </a:fld>
            <a:endParaRPr lang="ru-RU"/>
          </a:p>
        </p:txBody>
      </p:sp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xfrm>
            <a:off x="727200" y="4464360"/>
            <a:ext cx="638316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lvl="0" indent="0" algn="r" rtl="0" hangingPunct="1"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 pitchFamily="16"/>
        <a:buChar char="*"/>
        <a:tabLst/>
        <a:defRPr lang="ru-RU" sz="4600" b="1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 Unicode MS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317"/>
        </a:spcBef>
        <a:spcAft>
          <a:spcPts val="300"/>
        </a:spcAft>
        <a:buClr>
          <a:srgbClr val="C3260C"/>
        </a:buClr>
        <a:buSzPct val="130000"/>
        <a:buFont typeface="Georgia" pitchFamily="16"/>
        <a:buChar char="*"/>
        <a:tabLst/>
        <a:defRPr lang="ru-RU" sz="16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520"/>
            <a:ext cx="914364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3640" cy="510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3768480"/>
            <a:ext cx="9143640" cy="2285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0" cy="51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39159" y="2209680"/>
            <a:ext cx="3635640" cy="12581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93600" y="731519"/>
            <a:ext cx="4016880" cy="489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1075680" y="3497759"/>
            <a:ext cx="3388320" cy="21391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2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3EB8E0C-1D4F-4652-9BAD-AF517B07ED6C}" type="datetime1">
              <a:rPr lang="ru-RU"/>
              <a:pPr lvl="0"/>
              <a:t>21.05.2018</a:t>
            </a:fld>
            <a:endParaRPr lang="ru-RU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3809880" y="6172200"/>
            <a:ext cx="1828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Trebuchet M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9E20944-FF87-42F2-9AA6-50BD59C0077C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0" marR="0" lvl="0" indent="0" algn="r" rtl="0" hangingPunct="1"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 pitchFamily="16"/>
        <a:buChar char="*"/>
        <a:tabLst/>
        <a:defRPr lang="ru-RU" sz="2800" b="1" i="0" u="none" strike="noStrike" kern="1200" spc="0">
          <a:ln>
            <a:noFill/>
          </a:ln>
          <a:solidFill>
            <a:srgbClr val="000000"/>
          </a:solidFill>
          <a:latin typeface="Trebuchet MS" pitchFamily="18"/>
          <a:ea typeface="Microsoft YaHei" pitchFamily="2"/>
          <a:cs typeface="Arial Unicode MS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1pPr>
      <a:lvl2pPr lvl="1">
        <a:buSzPct val="75000"/>
        <a:buFont typeface="StarSymbol"/>
        <a:buChar char="–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2pPr>
      <a:lvl3pPr lvl="2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3pPr>
      <a:lvl4pPr lvl="3">
        <a:buSzPct val="75000"/>
        <a:buFont typeface="StarSymbol"/>
        <a:buChar char="–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4pPr>
      <a:lvl5pPr lvl="4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5pPr>
      <a:lvl6pPr lvl="5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6pPr>
      <a:lvl7pPr lvl="6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7pPr>
      <a:lvl8pPr lvl="7">
        <a:buSzPct val="45000"/>
        <a:buFont typeface="StarSymbol"/>
        <a:buChar char="●"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8pPr>
      <a:lvl9pPr marL="0" marR="0" lvl="0" indent="0" algn="l" rtl="0" hangingPunct="1">
        <a:spcBef>
          <a:spcPts val="278"/>
        </a:spcBef>
        <a:spcAft>
          <a:spcPts val="300"/>
        </a:spcAft>
        <a:buNone/>
        <a:tabLst/>
        <a:defRPr lang="ru-RU" sz="1400" b="0" i="0" u="none" strike="noStrike" spc="0">
          <a:solidFill>
            <a:srgbClr val="404040"/>
          </a:solidFill>
          <a:latin typeface="Trebuchet MS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473839" y="5052600"/>
            <a:ext cx="5636520" cy="881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ru-RU" sz="3200">
              <a:latin typeface="Arial" pitchFamily="18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260640"/>
            <a:ext cx="7772039" cy="1583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 sz="4600"/>
              <a:t>Таёжные леса.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683640" y="1412640"/>
            <a:ext cx="8064360" cy="502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ороний глаз шестилистник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640" y="260640"/>
            <a:ext cx="3240000" cy="7916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 sz="4600"/>
              <a:t>Вороний глаз шестилистник.</a:t>
            </a: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91999" y="404640"/>
            <a:ext cx="5118479" cy="5616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79640" y="1434960"/>
            <a:ext cx="2951999" cy="4690800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marL="0" lvl="0" indent="0"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6"/>
              <a:buChar char="*"/>
            </a:pPr>
            <a:r>
              <a:rPr lang="ru-RU" sz="1800" b="1">
                <a:latin typeface="Trebuchet MS" pitchFamily="18"/>
              </a:rPr>
              <a:t>Зеленый цветок состоит из чашелистиков, шести лепестков, Двенадцати тычинок. Цветет в июне- июле. Является важным модельным объектом. Очень ядовит.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473839" y="5052600"/>
            <a:ext cx="5636520" cy="881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ru-RU" sz="3200">
              <a:latin typeface="Arial" pitchFamily="18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 b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 b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ru-RU">
                <a:latin typeface="" pitchFamily="18"/>
              </a:rPr>
              <a:t>Работу выполнили студентки 2 курса,группы «А»:</a:t>
            </a:r>
          </a:p>
          <a:p>
            <a:pPr lvl="0"/>
            <a:r>
              <a:rPr lang="ru-RU">
                <a:latin typeface="" pitchFamily="18"/>
              </a:rPr>
              <a:t>Шейкина  А.</a:t>
            </a:r>
          </a:p>
          <a:p>
            <a:pPr lvl="0"/>
            <a:r>
              <a:rPr lang="ru-RU">
                <a:latin typeface="" pitchFamily="18"/>
              </a:rPr>
              <a:t>Шунина В.</a:t>
            </a:r>
          </a:p>
          <a:p>
            <a:pPr lvl="0"/>
            <a:r>
              <a:rPr lang="ru-RU">
                <a:latin typeface="" pitchFamily="18"/>
              </a:rPr>
              <a:t>Рук. Романенко Г. Л.</a:t>
            </a:r>
          </a:p>
          <a:p>
            <a:pPr lvl="0"/>
            <a:endParaRPr lang="ru-RU">
              <a:latin typeface="" pitchFamily="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 b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640" y="116640"/>
            <a:ext cx="8784720" cy="655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Таёжный рельеф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3160" y="5445360"/>
            <a:ext cx="6512039" cy="1151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/>
              <a:t>Таёжный рельеф.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683640" y="116640"/>
            <a:ext cx="7848360" cy="511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 b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251640" y="188640"/>
            <a:ext cx="8640720" cy="64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езные ископаемые тай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3160" y="4797000"/>
            <a:ext cx="6512039" cy="1511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/>
              <a:t>Полезные ископаемые тайги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755639" y="116640"/>
            <a:ext cx="7056360" cy="44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323640" y="332640"/>
            <a:ext cx="8568720" cy="619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Вол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179640" y="548640"/>
            <a:ext cx="840996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827640" y="5805360"/>
            <a:ext cx="7776360" cy="863639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marL="0" lvl="0" indent="0"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6"/>
              <a:buChar char="*"/>
            </a:pPr>
            <a:r>
              <a:rPr lang="ru-RU" sz="1800" b="1">
                <a:latin typeface="Trebuchet MS" pitchFamily="18"/>
              </a:rPr>
              <a:t>Волк- хищное животное , родственное собаке. Питается он  копытными и домашними животными. Живет в стае.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2440" y="5157360"/>
            <a:ext cx="5486040" cy="7196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 sz="4400"/>
              <a:t>                Волк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Медвед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email">
            <a:alphaModFix/>
            <a:lum/>
          </a:blip>
          <a:srcRect/>
          <a:stretch>
            <a:fillRect/>
          </a:stretch>
        </p:blipFill>
        <p:spPr>
          <a:xfrm>
            <a:off x="0" y="404640"/>
            <a:ext cx="8589600" cy="4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827640" y="5805360"/>
            <a:ext cx="7920360" cy="863639"/>
          </a:xfrm>
        </p:spPr>
        <p:txBody>
          <a:bodyPr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2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18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16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14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404040"/>
                </a:solidFill>
                <a:latin typeface="Trebuchet MS"/>
                <a:ea typeface="Microsoft YaHei" pitchFamily="2"/>
                <a:cs typeface="Arial Unicode MS" pitchFamily="2"/>
              </a:defRPr>
            </a:lvl9pPr>
          </a:lstStyle>
          <a:p>
            <a:pPr marL="0" lvl="0" indent="0"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6"/>
              <a:buChar char="*"/>
            </a:pPr>
            <a:r>
              <a:rPr lang="ru-RU" sz="2000" b="1">
                <a:latin typeface="Trebuchet MS" pitchFamily="18"/>
              </a:rPr>
              <a:t>Медведь- это крупное хищное млекопитающее животное с длинной шерстью и толстыми ногами. Медведи всеядны.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92440" y="5085360"/>
            <a:ext cx="5486040" cy="6476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 sz="4400"/>
              <a:t>           Медведь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Морош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SzPct val="128000"/>
              <a:buFont typeface="Georgia" pitchFamily="16"/>
              <a:buChar char="*"/>
            </a:pPr>
            <a:r>
              <a:rPr lang="ru-RU"/>
              <a:t>Морошко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640" y="332640"/>
            <a:ext cx="7776360" cy="41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14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Обычный</vt:lpstr>
      <vt:lpstr>Обычный 1</vt:lpstr>
      <vt:lpstr>Обычный 2</vt:lpstr>
      <vt:lpstr>Обычный 3</vt:lpstr>
      <vt:lpstr>Обычный 4</vt:lpstr>
      <vt:lpstr>Таёжные леса.</vt:lpstr>
      <vt:lpstr>Слайд 2</vt:lpstr>
      <vt:lpstr>Таёжный рельеф.</vt:lpstr>
      <vt:lpstr>Слайд 4</vt:lpstr>
      <vt:lpstr>Полезные ископаемые тайги</vt:lpstr>
      <vt:lpstr>Слайд 6</vt:lpstr>
      <vt:lpstr>                Волк</vt:lpstr>
      <vt:lpstr>           Медведь</vt:lpstr>
      <vt:lpstr>Морошко</vt:lpstr>
      <vt:lpstr>Вороний глаз шестилистник.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Таёжные леса.</dc:title>
  <dc:creator>Teacher 13</dc:creator>
  <cp:lastModifiedBy>User</cp:lastModifiedBy>
  <cp:revision>1</cp:revision>
  <dcterms:modified xsi:type="dcterms:W3CDTF">2018-05-21T06:29:36Z</dcterms:modified>
</cp:coreProperties>
</file>