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3" r:id="rId1"/>
  </p:sldMasterIdLst>
  <p:notesMasterIdLst>
    <p:notesMasterId r:id="rId11"/>
  </p:notesMasterIdLst>
  <p:sldIdLst>
    <p:sldId id="259" r:id="rId2"/>
    <p:sldId id="282" r:id="rId3"/>
    <p:sldId id="257" r:id="rId4"/>
    <p:sldId id="261" r:id="rId5"/>
    <p:sldId id="262" r:id="rId6"/>
    <p:sldId id="263" r:id="rId7"/>
    <p:sldId id="264" r:id="rId8"/>
    <p:sldId id="268" r:id="rId9"/>
    <p:sldId id="28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062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460E3-562E-4C84-8F5D-FC9B83A9C06B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CA486-C5FF-41F6-B7BF-92D6ADFB9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300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6D5B8-AEEE-4F7E-92DC-DD1057D9366A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9865-B637-427F-84AD-5874B9DEF9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6D5B8-AEEE-4F7E-92DC-DD1057D9366A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9865-B637-427F-84AD-5874B9DEF9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6D5B8-AEEE-4F7E-92DC-DD1057D9366A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9865-B637-427F-84AD-5874B9DEF9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6D5B8-AEEE-4F7E-92DC-DD1057D9366A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9865-B637-427F-84AD-5874B9DEF9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6D5B8-AEEE-4F7E-92DC-DD1057D9366A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9865-B637-427F-84AD-5874B9DEF9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6D5B8-AEEE-4F7E-92DC-DD1057D9366A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9865-B637-427F-84AD-5874B9DEF9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6D5B8-AEEE-4F7E-92DC-DD1057D9366A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9865-B637-427F-84AD-5874B9DEF9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6D5B8-AEEE-4F7E-92DC-DD1057D9366A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9865-B637-427F-84AD-5874B9DEF9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6D5B8-AEEE-4F7E-92DC-DD1057D9366A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9865-B637-427F-84AD-5874B9DEF9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6D5B8-AEEE-4F7E-92DC-DD1057D9366A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9865-B637-427F-84AD-5874B9DEF9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6D5B8-AEEE-4F7E-92DC-DD1057D9366A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9865-B637-427F-84AD-5874B9DEF9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6D5B8-AEEE-4F7E-92DC-DD1057D9366A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075" r:id="rId2"/>
    <p:sldLayoutId id="2147484076" r:id="rId3"/>
    <p:sldLayoutId id="2147484077" r:id="rId4"/>
    <p:sldLayoutId id="2147484078" r:id="rId5"/>
    <p:sldLayoutId id="2147484079" r:id="rId6"/>
    <p:sldLayoutId id="2147484080" r:id="rId7"/>
    <p:sldLayoutId id="2147484081" r:id="rId8"/>
    <p:sldLayoutId id="2147484082" r:id="rId9"/>
    <p:sldLayoutId id="2147484083" r:id="rId10"/>
    <p:sldLayoutId id="2147484084" r:id="rId11"/>
  </p:sldLayoutIdLst>
  <p:transition spd="slow">
    <p:plus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«Музей 114 Свирской стрелковой 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Краснознаменной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дивизии»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651249" y="3886200"/>
            <a:ext cx="6400800" cy="1049451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chemeClr val="tx2"/>
                </a:solidFill>
              </a:rPr>
              <a:t>«Ангарский техникум общественного питания и торговли»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220" y="1042"/>
            <a:ext cx="2521357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733" y="-3340"/>
            <a:ext cx="2345312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833" y="4938293"/>
            <a:ext cx="2267744" cy="1700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2"/>
            <a:ext cx="2165905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905" y="-15601"/>
            <a:ext cx="2139881" cy="1596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935651"/>
            <a:ext cx="2271266" cy="1703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179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63688" y="1600201"/>
            <a:ext cx="6336704" cy="34849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Память- наша история.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Каким будет взгляд на неё подрастающего поколения.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</a:t>
            </a:r>
            <a:r>
              <a:rPr lang="ru-RU" sz="2800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аким будет наш завтрашний день.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Стерев прошлое, мы стираем и будущее.</a:t>
            </a:r>
            <a:endParaRPr lang="ru-RU" sz="2800" b="1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9918138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История создания музея</a:t>
            </a:r>
            <a:endParaRPr lang="ru-RU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1520" y="1600201"/>
            <a:ext cx="3168352" cy="4349080"/>
          </a:xfrm>
        </p:spPr>
        <p:txBody>
          <a:bodyPr>
            <a:normAutofit/>
          </a:bodyPr>
          <a:lstStyle/>
          <a:p>
            <a:pPr marL="0" indent="363538" algn="just">
              <a:buNone/>
            </a:pPr>
            <a:r>
              <a:rPr lang="ru-RU" sz="2400" dirty="0" smtClean="0"/>
              <a:t>6 мая 1985 г. в Профессиональном училище № 30 Г. Ангарска открылся Музей 114 ССКД.</a:t>
            </a:r>
          </a:p>
          <a:p>
            <a:pPr marL="0" indent="363538" algn="just">
              <a:buNone/>
            </a:pPr>
            <a:r>
              <a:rPr lang="ru-RU" sz="2400" dirty="0" smtClean="0"/>
              <a:t>В создании музея приняли участие ветераны 114 ССКД и комсомольская организация ПУ № 30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577" y="1268760"/>
            <a:ext cx="3456384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4" t="4838" r="3329" b="19613"/>
          <a:stretch/>
        </p:blipFill>
        <p:spPr>
          <a:xfrm>
            <a:off x="3565014" y="4077072"/>
            <a:ext cx="3852156" cy="23320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17366987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История создания Музея </a:t>
            </a:r>
            <a:endParaRPr lang="ru-RU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4569185" cy="5112568"/>
          </a:xfrm>
        </p:spPr>
        <p:txBody>
          <a:bodyPr>
            <a:normAutofit/>
          </a:bodyPr>
          <a:lstStyle/>
          <a:p>
            <a:pPr marL="0" indent="363538" algn="just"/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В создании музея принимали участие ветераны 114 дивизии В.И.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Недодин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, А.С. Кириллова, А.Ф.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Скуденков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,  И.Н.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Бурдуковский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и комсомольская организация ПУ-30. В 1986 году музей 114 Свирской стрелковой краснознаменной дивизии (в дальнейшем Музей ССКД)  получил Свидетельство  №5692 о присвоении  звания «Школьный музей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».</a:t>
            </a:r>
          </a:p>
          <a:p>
            <a:pPr marL="0" indent="363538"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В 2017 г. Музей 114 ССКД прошел паспортизацию и подтвердил свое право называться «Школьным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музеем».</a:t>
            </a:r>
            <a:endParaRPr lang="ru-RU" sz="2800" dirty="0"/>
          </a:p>
        </p:txBody>
      </p:sp>
      <p:pic>
        <p:nvPicPr>
          <p:cNvPr id="4" name="Рисунок 3" descr="http://www.png2.ru/images/stories/lenta_star/65-let_Pobedi.gif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34" r="34383"/>
          <a:stretch/>
        </p:blipFill>
        <p:spPr bwMode="auto">
          <a:xfrm>
            <a:off x="7214667" y="5111143"/>
            <a:ext cx="1913004" cy="1622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335" y="548680"/>
            <a:ext cx="2826816" cy="360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06" t="5210" r="6604" b="3309"/>
          <a:stretch/>
        </p:blipFill>
        <p:spPr>
          <a:xfrm rot="602851">
            <a:off x="5186063" y="3309981"/>
            <a:ext cx="2204544" cy="30378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94764025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Задачи и направления работы музея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363538">
              <a:buFont typeface="+mj-lt"/>
              <a:buAutoNum type="arabicPeriod"/>
            </a:pPr>
            <a:r>
              <a:rPr lang="ru-RU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 Narrow" panose="020B0606020202030204" pitchFamily="34" charset="0"/>
                <a:cs typeface="Arial" panose="020B0604020202020204" pitchFamily="34" charset="0"/>
              </a:rPr>
              <a:t>Совершенствовать формы и методы  работы  музея 114 ССКД  как центра патриотического воспитания обучающихся, привлекать  к работе в музее и в поисковом отряде «Пульс»  новых участников из числа обучающихся и педагогических работников. </a:t>
            </a:r>
          </a:p>
          <a:p>
            <a:pPr marL="0" indent="363538">
              <a:buFont typeface="+mj-lt"/>
              <a:buAutoNum type="arabicPeriod"/>
            </a:pPr>
            <a:r>
              <a:rPr lang="ru-RU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Сохранять  </a:t>
            </a:r>
            <a:r>
              <a:rPr lang="ru-RU" sz="2400" dirty="0">
                <a:latin typeface="Arial Narrow" panose="020B0606020202030204" pitchFamily="34" charset="0"/>
                <a:cs typeface="Arial" panose="020B0604020202020204" pitchFamily="34" charset="0"/>
              </a:rPr>
              <a:t>и обновлять   фонды музея 114 ССКД       </a:t>
            </a:r>
          </a:p>
          <a:p>
            <a:pPr marL="0" indent="363538">
              <a:buFont typeface="+mj-lt"/>
              <a:buAutoNum type="arabicPeriod"/>
            </a:pPr>
            <a:r>
              <a:rPr lang="ru-RU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Продолжать   </a:t>
            </a:r>
            <a:r>
              <a:rPr lang="ru-RU" sz="2400" dirty="0">
                <a:latin typeface="Arial Narrow" panose="020B0606020202030204" pitchFamily="34" charset="0"/>
                <a:cs typeface="Arial" panose="020B0604020202020204" pitchFamily="34" charset="0"/>
              </a:rPr>
              <a:t>поисково-исследовательскую    работу  о героическом пути  114 Свирской дивизии, ее вкладе в разгром немецко-фашистских захватчиков, о ратном и трудовом подвиге Иркутян в годы Великой Отечественной войны.</a:t>
            </a:r>
          </a:p>
          <a:p>
            <a:pPr marL="0" indent="363538">
              <a:buFont typeface="+mj-lt"/>
              <a:buAutoNum type="arabicPeriod"/>
            </a:pPr>
            <a:r>
              <a:rPr lang="ru-RU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Активное  </a:t>
            </a:r>
            <a:r>
              <a:rPr lang="ru-RU" sz="2400" dirty="0">
                <a:latin typeface="Arial Narrow" panose="020B0606020202030204" pitchFamily="34" charset="0"/>
                <a:cs typeface="Arial" panose="020B0604020202020204" pitchFamily="34" charset="0"/>
              </a:rPr>
              <a:t>сотрудничество  по патриотическому воспитанию обучающихся с социальным партнером Музея 114 ССКД     Музеем Победы  Ангарска. 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http://www.png2.ru/images/stories/lenta_star/65-let_Pobedi.gif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6055">
            <a:off x="6762928" y="5382710"/>
            <a:ext cx="2341547" cy="1198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4388605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131024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Музейные предметы, входящие в основной фонд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8144" y="1484784"/>
            <a:ext cx="2736304" cy="3744416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Личные вещи, дневники, награды, переданные в дар Музей ветеранами 114 ССКД.</a:t>
            </a:r>
          </a:p>
          <a:p>
            <a:r>
              <a:rPr lang="ru-RU" sz="2000" dirty="0" smtClean="0"/>
              <a:t>Экспонаты </a:t>
            </a:r>
            <a:r>
              <a:rPr lang="ru-RU" sz="2000" dirty="0"/>
              <a:t>периода Великой Отечественной войны, переданные в музей бойцами поискового отряда «Пульс»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16732"/>
            <a:ext cx="2603781" cy="19528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67" y="3341313"/>
            <a:ext cx="3074990" cy="23062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799" y="1412776"/>
            <a:ext cx="2571383" cy="19285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642" y="3310409"/>
            <a:ext cx="2411760" cy="1808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799" y="4797153"/>
            <a:ext cx="2234662" cy="16759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29310921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Ценные экспонаты Музея 114 ССКД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22" y="1772816"/>
            <a:ext cx="3240360" cy="2430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72816"/>
            <a:ext cx="3240360" cy="2430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973422" y="4628054"/>
            <a:ext cx="32403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Дневники 1941-1945гг парторга </a:t>
            </a:r>
            <a:r>
              <a:rPr lang="ru-RU" sz="2800" b="1" dirty="0">
                <a:ln w="11430"/>
                <a:gradFill>
                  <a:gsLst>
                    <a:gs pos="0">
                      <a:schemeClr val="tx2">
                        <a:lumMod val="50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дивизии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 В.И. Недодина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26448" y="4628053"/>
            <a:ext cx="32403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tx2">
                        <a:lumMod val="50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Личные фронтовые вещи 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tx2">
                        <a:lumMod val="50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Бурдуковского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tx2">
                        <a:lumMod val="50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 И.Н.</a:t>
            </a:r>
            <a:endParaRPr lang="ru-RU" sz="2800" b="1" dirty="0">
              <a:ln w="11430"/>
              <a:gradFill>
                <a:gsLst>
                  <a:gs pos="0">
                    <a:schemeClr val="tx2">
                      <a:lumMod val="50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138577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4"/>
          <a:stretch/>
        </p:blipFill>
        <p:spPr>
          <a:xfrm>
            <a:off x="423776" y="476672"/>
            <a:ext cx="3428144" cy="22724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544" y="3284984"/>
            <a:ext cx="3744416" cy="280831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414740" y="1052736"/>
            <a:ext cx="436922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/>
              </a:rPr>
              <a:t>Общее количество экспонатов в основном фонде – 313 единиц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4130">
            <a:off x="1900438" y="4233833"/>
            <a:ext cx="2976331" cy="2232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5526">
            <a:off x="288575" y="2610235"/>
            <a:ext cx="2673248" cy="2004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3654152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Monotype Corsiva" panose="03010101010201010101" pitchFamily="66" charset="0"/>
              </a:rPr>
              <a:t>В музее проводятся экскурсии для студентов и школьников г. Ангарска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60338"/>
            <a:ext cx="2292902" cy="305720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412776"/>
            <a:ext cx="3275856" cy="23762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645024"/>
            <a:ext cx="3527376" cy="264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663388"/>
      </p:ext>
    </p:extLst>
  </p:cSld>
  <p:clrMapOvr>
    <a:masterClrMapping/>
  </p:clrMapOvr>
  <p:transition spd="slow">
    <p:plus/>
  </p:transition>
</p:sld>
</file>

<file path=ppt/theme/theme1.xml><?xml version="1.0" encoding="utf-8"?>
<a:theme xmlns:a="http://schemas.openxmlformats.org/drawingml/2006/main" name="Тема24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Тема24</Template>
  <TotalTime>633</TotalTime>
  <Words>275</Words>
  <Application>Microsoft Office PowerPoint</Application>
  <PresentationFormat>Экран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Тема24</vt:lpstr>
      <vt:lpstr>«Музей 114 Свирской стрелковой Краснознаменной дивизии»</vt:lpstr>
      <vt:lpstr>Презентация PowerPoint</vt:lpstr>
      <vt:lpstr>История создания музея</vt:lpstr>
      <vt:lpstr>История создания Музея </vt:lpstr>
      <vt:lpstr>Задачи и направления работы музея</vt:lpstr>
      <vt:lpstr>Музейные предметы, входящие в основной фонд</vt:lpstr>
      <vt:lpstr>Ценные экспонаты Музея 114 ССКД</vt:lpstr>
      <vt:lpstr>Презентация PowerPoint</vt:lpstr>
      <vt:lpstr>В музее проводятся экскурсии для студентов и школьников г. Ангарска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43</cp:revision>
  <dcterms:created xsi:type="dcterms:W3CDTF">2017-03-14T20:54:18Z</dcterms:created>
  <dcterms:modified xsi:type="dcterms:W3CDTF">2018-09-23T21:39:40Z</dcterms:modified>
</cp:coreProperties>
</file>